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board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881E-B856-D5F9-6C93-88D754ED0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of Dental Examiners of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E07A3-7546-66FF-2DBD-DFD156843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Website:  </a:t>
            </a:r>
            <a:r>
              <a:rPr lang="en-US" b="1" dirty="0">
                <a:hlinkClick r:id="rId2"/>
              </a:rPr>
              <a:t>www.dentalboard.org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1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DA93-7714-6E4C-965B-8A7E9E5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546C2-EF4D-CAE2-E06B-DCA0E002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0776"/>
            <a:ext cx="10018713" cy="2526384"/>
          </a:xfrm>
        </p:spPr>
        <p:txBody>
          <a:bodyPr/>
          <a:lstStyle/>
          <a:p>
            <a:r>
              <a:rPr lang="en-US" dirty="0"/>
              <a:t>CE Broker information for contact and uploading Continuing education</a:t>
            </a:r>
          </a:p>
          <a:p>
            <a:r>
              <a:rPr lang="en-US" dirty="0"/>
              <a:t>Video Training for CE Broker</a:t>
            </a:r>
          </a:p>
          <a:p>
            <a:r>
              <a:rPr lang="en-US" dirty="0"/>
              <a:t>Continuing Education Summary of Requirements for Dentists and Hygienists</a:t>
            </a:r>
          </a:p>
          <a:p>
            <a:r>
              <a:rPr lang="en-US" dirty="0"/>
              <a:t>CE Broker Step-by-Step Manual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4733F-1D3B-2192-81C7-DDB0A59D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26" y="4419602"/>
            <a:ext cx="5184742" cy="22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40DD-B7A7-A408-8F4B-5B784447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Public/File a Complaint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9BB43-F5E5-43E4-70CE-B2237DFA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0203"/>
            <a:ext cx="10018713" cy="2177591"/>
          </a:xfrm>
        </p:spPr>
        <p:txBody>
          <a:bodyPr/>
          <a:lstStyle/>
          <a:p>
            <a:r>
              <a:rPr lang="en-US" dirty="0"/>
              <a:t>Complaint information – The Board of Dental Examiners is a Complaint Driven Board</a:t>
            </a:r>
          </a:p>
          <a:p>
            <a:r>
              <a:rPr lang="en-US" dirty="0"/>
              <a:t>Complaint Form</a:t>
            </a:r>
          </a:p>
          <a:p>
            <a:r>
              <a:rPr lang="en-US" dirty="0"/>
              <a:t>Complaint Instructions and Protocol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86609-A2D1-FED9-3179-F1663B12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67" y="4068462"/>
            <a:ext cx="6145117" cy="25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59FC-9FCA-989C-829B-403B1F65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Public/Public Disciplinary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FC15-F4A8-D048-D2D3-C737EE13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26764"/>
            <a:ext cx="10018713" cy="1752600"/>
          </a:xfrm>
        </p:spPr>
        <p:txBody>
          <a:bodyPr/>
          <a:lstStyle/>
          <a:p>
            <a:r>
              <a:rPr lang="en-US" dirty="0"/>
              <a:t>Lists Public Disciplinary Actions against Dentists or Hygienists since February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563C9-9C19-D2D2-6C7F-8F41EC2B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39" y="3055674"/>
            <a:ext cx="7500677" cy="36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1FAC-EFA5-60A5-DB84-792C213C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Public/Notification of Public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1C8D-BEB1-FB4B-18B4-651243BF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0203"/>
            <a:ext cx="10018713" cy="1458797"/>
          </a:xfrm>
        </p:spPr>
        <p:txBody>
          <a:bodyPr/>
          <a:lstStyle/>
          <a:p>
            <a:r>
              <a:rPr lang="en-US" dirty="0"/>
              <a:t>Information regarding any public hearings and where to find the notification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AD6E2-A520-A791-A74B-F3D7E0EA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29" y="3429000"/>
            <a:ext cx="5980473" cy="29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B15D-DD90-93D1-3CE2-F29ECCE7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Public/License Lookup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E0771-64D9-A5A4-9635-1FDE24678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0203"/>
            <a:ext cx="10018713" cy="1458797"/>
          </a:xfrm>
        </p:spPr>
        <p:txBody>
          <a:bodyPr/>
          <a:lstStyle/>
          <a:p>
            <a:r>
              <a:rPr lang="en-US" dirty="0"/>
              <a:t>Any member of the public (including insurance carriers) can lookup a licensee for status and public disciplinary actions.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F2694-1F89-DEA5-485D-94DE3714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83" y="3299092"/>
            <a:ext cx="6147966" cy="31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A3B1-1626-07C6-D7BD-1BD77185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Public/Education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24CBF-3A99-83EE-B72C-FB28308D7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73897"/>
            <a:ext cx="10018713" cy="1536569"/>
          </a:xfrm>
        </p:spPr>
        <p:txBody>
          <a:bodyPr/>
          <a:lstStyle/>
          <a:p>
            <a:r>
              <a:rPr lang="en-US" dirty="0"/>
              <a:t>Education resources for the public regarding Opioid or Tobacco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5D8ED-99F1-856D-0C0C-5705857F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51" y="3738841"/>
            <a:ext cx="7673430" cy="25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9A8E-E841-563D-779C-2F5E9624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Public/Employment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2C3B8-BAA8-A589-5294-AA218E36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0203"/>
            <a:ext cx="10018713" cy="1668543"/>
          </a:xfrm>
        </p:spPr>
        <p:txBody>
          <a:bodyPr/>
          <a:lstStyle/>
          <a:p>
            <a:r>
              <a:rPr lang="en-US" dirty="0"/>
              <a:t>Public notice of an opening for staff or contract positions at the Board of Dental Examiners of Alabama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3DD45-5ACE-4A02-DFA0-048C6717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62" y="3353586"/>
            <a:ext cx="5110875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8384-D06A-5BDB-EA05-9AB92B60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2C17-76F4-5680-9EFD-4913DEF9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32496"/>
            <a:ext cx="10018713" cy="23944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Alabama Dental Hygiene Program</a:t>
            </a:r>
          </a:p>
          <a:p>
            <a:pPr marL="0" indent="0" algn="ctr">
              <a:buNone/>
            </a:pPr>
            <a:r>
              <a:rPr lang="en-US" dirty="0"/>
              <a:t>10 month program for dental assistants aspiring to become dental hygienists</a:t>
            </a:r>
          </a:p>
          <a:p>
            <a:pPr marL="0" indent="0" algn="ctr">
              <a:buNone/>
            </a:pPr>
            <a:r>
              <a:rPr lang="en-US" dirty="0"/>
              <a:t>Certificate program</a:t>
            </a:r>
          </a:p>
          <a:p>
            <a:pPr marL="0" indent="0" algn="ctr">
              <a:buNone/>
            </a:pPr>
            <a:r>
              <a:rPr lang="en-US" dirty="0"/>
              <a:t>Awarded 17 semester credit hours of post secondary credits by the American Council on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B7C80-977C-3A01-32F2-4A9FB8C1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00" y="4398251"/>
            <a:ext cx="3233271" cy="23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7CF0-1E43-A8B7-82E8-A70B27DE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Records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EF2A-A34A-A9B5-BF26-CA9A1805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1923"/>
            <a:ext cx="10018713" cy="15931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Posted is our policy on compliance with Governor Ivey’s Alabama Open Records Act.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62B23-1E57-BA3F-2DFD-351E3B45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5" y="2881804"/>
            <a:ext cx="6454686" cy="38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2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C58F-50CF-76E5-C2C3-6EEC4222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22109"/>
          </a:xfrm>
        </p:spPr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1D2A-782E-2E82-055C-13E27D43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87399"/>
            <a:ext cx="10018713" cy="3374795"/>
          </a:xfrm>
        </p:spPr>
        <p:txBody>
          <a:bodyPr/>
          <a:lstStyle/>
          <a:p>
            <a:r>
              <a:rPr lang="en-US" dirty="0"/>
              <a:t>Historical information about the Board</a:t>
            </a:r>
          </a:p>
          <a:p>
            <a:r>
              <a:rPr lang="en-US" dirty="0"/>
              <a:t>Current Board members, terms, and pictures</a:t>
            </a:r>
          </a:p>
          <a:p>
            <a:r>
              <a:rPr lang="en-US" dirty="0"/>
              <a:t>Board meeting schedules</a:t>
            </a:r>
          </a:p>
          <a:p>
            <a:r>
              <a:rPr lang="en-US" dirty="0"/>
              <a:t>Meeting minutes from every Board meeting</a:t>
            </a:r>
          </a:p>
          <a:p>
            <a:r>
              <a:rPr lang="en-US" dirty="0"/>
              <a:t>Newsletters from the Board members</a:t>
            </a:r>
          </a:p>
          <a:p>
            <a:r>
              <a:rPr lang="en-US" dirty="0"/>
              <a:t>Board staff contacts, email addresses, and pictures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B6FC9-30F6-0F99-59EC-F6DA3805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24" y="1687399"/>
            <a:ext cx="4223209" cy="2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7C30-A492-CEDE-5D98-52995990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Website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5146F-6799-0CD0-A2CB-5BFBF61B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licensee, the website is your one stop source of information regarding new requirements, changes and updates to anything that affects your license, including renewals and reinstatements.</a:t>
            </a:r>
          </a:p>
          <a:p>
            <a:r>
              <a:rPr lang="en-US" dirty="0"/>
              <a:t>It is strongly advised that you review the website frequently and read the Board minutes each month if you are unable to attend the Board Meeting.</a:t>
            </a:r>
          </a:p>
        </p:txBody>
      </p:sp>
    </p:spTree>
    <p:extLst>
      <p:ext uri="{BB962C8B-B14F-4D97-AF65-F5344CB8AC3E}">
        <p14:creationId xmlns:p14="http://schemas.microsoft.com/office/powerpoint/2010/main" val="38537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2313-0CCD-E991-E3A0-3C5B5396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4F5E-95AF-C5AD-F217-ABC1802E5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for the Dental Practice Act</a:t>
            </a:r>
          </a:p>
          <a:p>
            <a:r>
              <a:rPr lang="en-US" dirty="0"/>
              <a:t>Link for the Board Rules</a:t>
            </a:r>
          </a:p>
          <a:p>
            <a:r>
              <a:rPr lang="en-US" dirty="0"/>
              <a:t>Link for License Lookup – shows the status of any license</a:t>
            </a:r>
          </a:p>
          <a:p>
            <a:r>
              <a:rPr lang="en-US" dirty="0"/>
              <a:t>Link for License Renewals – The button to click to renew licenses and permits</a:t>
            </a:r>
          </a:p>
          <a:p>
            <a:r>
              <a:rPr lang="en-US" dirty="0"/>
              <a:t>Contains announcements, board meeting information, and pertinent impending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1FA3A-6AD1-0047-EAA5-F7FC1730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34" y="1833237"/>
            <a:ext cx="4575574" cy="15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3A81-C484-1C3E-91B0-9A5898BE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72B6-9F02-9C89-B3E2-C75CFB52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all Board Rule updates</a:t>
            </a:r>
          </a:p>
          <a:p>
            <a:r>
              <a:rPr lang="en-US" dirty="0"/>
              <a:t>Signed Legislation and effective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96162-76E3-F279-2A3C-230BCC29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74" y="2122250"/>
            <a:ext cx="4469083" cy="26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8E7B-05A9-77C2-7C96-31B37A50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Professionals/License Renewals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70F6E-8881-F6DC-DD4F-01B90D21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45616"/>
            <a:ext cx="10018713" cy="2800526"/>
          </a:xfrm>
        </p:spPr>
        <p:txBody>
          <a:bodyPr/>
          <a:lstStyle/>
          <a:p>
            <a:r>
              <a:rPr lang="en-US" dirty="0"/>
              <a:t>Information on beginning of Renewal period</a:t>
            </a:r>
          </a:p>
          <a:p>
            <a:r>
              <a:rPr lang="en-US" dirty="0"/>
              <a:t>Information regarding what is required to renew</a:t>
            </a:r>
          </a:p>
          <a:p>
            <a:r>
              <a:rPr lang="en-US" dirty="0"/>
              <a:t>How to print licenses and permits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BA4BF-4FC8-21EA-42A4-31FE2D52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69" y="3993059"/>
            <a:ext cx="5800225" cy="26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C2D-E915-AF4D-02E7-61053BA0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Professionals/State Licensure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986C-0F7B-D0EC-BAAF-5186F481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9630"/>
            <a:ext cx="10018713" cy="1819372"/>
          </a:xfrm>
        </p:spPr>
        <p:txBody>
          <a:bodyPr/>
          <a:lstStyle/>
          <a:p>
            <a:r>
              <a:rPr lang="en-US" dirty="0"/>
              <a:t>Contains all new license applications</a:t>
            </a:r>
          </a:p>
          <a:p>
            <a:r>
              <a:rPr lang="en-US" dirty="0"/>
              <a:t>Contains all permit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DADFF-5D46-75A2-9074-81527F77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954" y="3572758"/>
            <a:ext cx="5951858" cy="30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D481-B5A3-794E-7D8E-B2C01158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Professionals/Alabama Dental Professionals Wellness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B399-2355-418E-26C1-C4903429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71861"/>
            <a:ext cx="10018713" cy="2215298"/>
          </a:xfrm>
        </p:spPr>
        <p:txBody>
          <a:bodyPr/>
          <a:lstStyle/>
          <a:p>
            <a:r>
              <a:rPr lang="en-US" dirty="0"/>
              <a:t>History regarding the program and its mission</a:t>
            </a:r>
          </a:p>
          <a:p>
            <a:r>
              <a:rPr lang="en-US" dirty="0"/>
              <a:t>Contact information for assistance</a:t>
            </a:r>
          </a:p>
          <a:p>
            <a:r>
              <a:rPr lang="en-US" dirty="0"/>
              <a:t>Forms for attendance and verification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00E41-5CD0-6C54-9007-5D0AF656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025" y="4200359"/>
            <a:ext cx="6472459" cy="25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2A78-096B-787F-92EA-C041956D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Professionals/Training and Professional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D801-C1B1-9AB1-F8D3-06DB4F14B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43579"/>
            <a:ext cx="10018713" cy="1951349"/>
          </a:xfrm>
        </p:spPr>
        <p:txBody>
          <a:bodyPr/>
          <a:lstStyle/>
          <a:p>
            <a:r>
              <a:rPr lang="en-US" dirty="0"/>
              <a:t>Lists Professional Resources and Organizations with direct links</a:t>
            </a:r>
          </a:p>
          <a:p>
            <a:r>
              <a:rPr lang="en-US" dirty="0"/>
              <a:t>Lists Training Resources sent to the Board for announcement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6BA4D-37EC-7E07-2C26-FD96FAE7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68" y="3822202"/>
            <a:ext cx="5005633" cy="29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2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14BB-9AA3-3B4C-9592-334D345D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Professionals/FAQs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DB76-540E-FAA4-A1F5-1132F212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26764"/>
            <a:ext cx="10018713" cy="2158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page contains Frequently Asked Questions about differing subjects regarding dentistry and Board opinions.</a:t>
            </a:r>
          </a:p>
          <a:p>
            <a:pPr marL="0" indent="0">
              <a:buNone/>
            </a:pPr>
            <a:r>
              <a:rPr lang="en-US" dirty="0"/>
              <a:t>The page is also used to clarify topics of importance or concern to licensees.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2E3FE-28E8-D8F7-B66F-35465388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172" y="4010163"/>
            <a:ext cx="4685123" cy="25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6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4098</TotalTime>
  <Words>490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Parallax</vt:lpstr>
      <vt:lpstr>Board of Dental Examiners of Alabama</vt:lpstr>
      <vt:lpstr>Importance of the Website </vt:lpstr>
      <vt:lpstr>Home page </vt:lpstr>
      <vt:lpstr>Legislative </vt:lpstr>
      <vt:lpstr>Professionals/License Renewals</vt:lpstr>
      <vt:lpstr>Professionals/State Licensure Applications</vt:lpstr>
      <vt:lpstr>Professionals/Alabama Dental Professionals Wellness Committee</vt:lpstr>
      <vt:lpstr>Professionals/Training and Professional Resources</vt:lpstr>
      <vt:lpstr>Professionals/FAQs</vt:lpstr>
      <vt:lpstr>Continuing Education</vt:lpstr>
      <vt:lpstr>Public/File a Complaint </vt:lpstr>
      <vt:lpstr>Public/Public Disciplinary Actions</vt:lpstr>
      <vt:lpstr>Public/Notification of Public Hearings</vt:lpstr>
      <vt:lpstr>Public/License Lookup </vt:lpstr>
      <vt:lpstr>Public/Education Resources</vt:lpstr>
      <vt:lpstr>Public/Employment Opportunities</vt:lpstr>
      <vt:lpstr>ADHP </vt:lpstr>
      <vt:lpstr>Public Records </vt:lpstr>
      <vt:lpstr>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Dental Examiners of Alabama</dc:title>
  <dc:creator>Mary Beth Finn</dc:creator>
  <cp:lastModifiedBy>Mary Beth Finn</cp:lastModifiedBy>
  <cp:revision>2</cp:revision>
  <cp:lastPrinted>2024-04-17T20:51:13Z</cp:lastPrinted>
  <dcterms:created xsi:type="dcterms:W3CDTF">2024-04-10T13:11:46Z</dcterms:created>
  <dcterms:modified xsi:type="dcterms:W3CDTF">2024-04-18T11:55:45Z</dcterms:modified>
</cp:coreProperties>
</file>